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63" d="100"/>
          <a:sy n="63" d="100"/>
        </p:scale>
        <p:origin x="17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Emotions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6"/>
          <p:cNvGrpSpPr/>
          <p:nvPr/>
        </p:nvGrpSpPr>
        <p:grpSpPr>
          <a:xfrm>
            <a:off x="2422774" y="528646"/>
            <a:ext cx="8159252" cy="6077472"/>
            <a:chOff x="-127000" y="-88900"/>
            <a:chExt cx="8159250" cy="6077471"/>
          </a:xfrm>
        </p:grpSpPr>
        <p:pic>
          <p:nvPicPr>
            <p:cNvPr id="75" name="shutterstock_188596895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905251" cy="57472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4" name="Picture 7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8159251" cy="6077472"/>
            </a:xfrm>
            <a:prstGeom prst="rect">
              <a:avLst/>
            </a:prstGeom>
            <a:effectLst/>
          </p:spPr>
        </p:pic>
      </p:grpSp>
      <p:sp>
        <p:nvSpPr>
          <p:cNvPr id="77" name="Shape 77"/>
          <p:cNvSpPr/>
          <p:nvPr/>
        </p:nvSpPr>
        <p:spPr>
          <a:xfrm>
            <a:off x="3591877" y="6754886"/>
            <a:ext cx="5821046" cy="8890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/>
            </a:lvl1pPr>
          </a:lstStyle>
          <a:p>
            <a:pPr lvl="0">
              <a:defRPr sz="1800"/>
            </a:pPr>
            <a:r>
              <a:rPr sz="5000"/>
              <a:t>Afraid or Frightened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521705" y="607419"/>
            <a:ext cx="41714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F327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F327C"/>
                </a:solidFill>
              </a:rPr>
              <a:t>How are you today?</a:t>
            </a:r>
          </a:p>
        </p:txBody>
      </p:sp>
      <p:sp>
        <p:nvSpPr>
          <p:cNvPr id="80" name="Shape 80"/>
          <p:cNvSpPr/>
          <p:nvPr/>
        </p:nvSpPr>
        <p:spPr>
          <a:xfrm>
            <a:off x="521705" y="2038201"/>
            <a:ext cx="472085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5000" dirty="0"/>
              <a:t>I’m </a:t>
            </a:r>
            <a:r>
              <a:rPr sz="5000" b="1" dirty="0">
                <a:solidFill>
                  <a:schemeClr val="accent5">
                    <a:lumMod val="7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happy</a:t>
            </a:r>
            <a:r>
              <a:rPr sz="5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sz="5000" dirty="0" smtClean="0"/>
              <a:t>because______.</a:t>
            </a:r>
            <a:endParaRPr sz="5000" dirty="0"/>
          </a:p>
        </p:txBody>
      </p:sp>
      <p:sp>
        <p:nvSpPr>
          <p:cNvPr id="81" name="Shape 81"/>
          <p:cNvSpPr/>
          <p:nvPr/>
        </p:nvSpPr>
        <p:spPr>
          <a:xfrm>
            <a:off x="495242" y="4559584"/>
            <a:ext cx="5501506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solidFill>
                  <a:srgbClr val="861001"/>
                </a:solidFill>
              </a:defRPr>
            </a:lvl1pPr>
          </a:lstStyle>
          <a:p>
            <a:pPr marL="857250" lvl="0" indent="-857250"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r>
              <a:rPr sz="6300" dirty="0">
                <a:solidFill>
                  <a:srgbClr val="861001"/>
                </a:solidFill>
              </a:rPr>
              <a:t>That’s great!</a:t>
            </a:r>
          </a:p>
        </p:txBody>
      </p:sp>
      <p:sp>
        <p:nvSpPr>
          <p:cNvPr id="82" name="Shape 82"/>
          <p:cNvSpPr/>
          <p:nvPr/>
        </p:nvSpPr>
        <p:spPr>
          <a:xfrm>
            <a:off x="65655" y="6041645"/>
            <a:ext cx="6376747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rgbClr val="5F327C"/>
                </a:solidFill>
              </a:defRPr>
            </a:lvl1pPr>
          </a:lstStyle>
          <a:p>
            <a:pPr marL="857250" lvl="0" indent="-857250"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r>
              <a:rPr sz="5700" dirty="0">
                <a:solidFill>
                  <a:schemeClr val="accent5">
                    <a:lumMod val="75000"/>
                  </a:schemeClr>
                </a:solidFill>
              </a:rPr>
              <a:t>Congratulations!</a:t>
            </a:r>
          </a:p>
        </p:txBody>
      </p:sp>
      <p:sp>
        <p:nvSpPr>
          <p:cNvPr id="83" name="Shape 83"/>
          <p:cNvSpPr/>
          <p:nvPr/>
        </p:nvSpPr>
        <p:spPr>
          <a:xfrm>
            <a:off x="911221" y="7434017"/>
            <a:ext cx="4669548" cy="1856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rgbClr val="0B5D18"/>
                </a:solidFill>
              </a:defRPr>
            </a:lvl1pPr>
          </a:lstStyle>
          <a:p>
            <a:pPr marL="857250" lvl="0" indent="-857250">
              <a:buFont typeface="Arial" charset="0"/>
              <a:buChar char="•"/>
              <a:defRPr sz="1800">
                <a:solidFill>
                  <a:srgbClr val="000000"/>
                </a:solidFill>
              </a:defRPr>
            </a:pPr>
            <a:r>
              <a:rPr sz="5700" dirty="0">
                <a:solidFill>
                  <a:schemeClr val="accent5">
                    <a:lumMod val="75000"/>
                  </a:schemeClr>
                </a:solidFill>
              </a:rPr>
              <a:t>I am </a:t>
            </a:r>
            <a:r>
              <a:rPr sz="5700" dirty="0" smtClean="0">
                <a:solidFill>
                  <a:schemeClr val="accent5">
                    <a:lumMod val="75000"/>
                  </a:schemeClr>
                </a:solidFill>
              </a:rPr>
              <a:t>happy</a:t>
            </a:r>
            <a:endParaRPr lang="en-US" sz="57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5700" dirty="0" smtClean="0">
                <a:solidFill>
                  <a:schemeClr val="accent5">
                    <a:lumMod val="75000"/>
                  </a:schemeClr>
                </a:solidFill>
              </a:rPr>
              <a:t>   </a:t>
            </a:r>
            <a:r>
              <a:rPr sz="5700" dirty="0" smtClean="0">
                <a:solidFill>
                  <a:schemeClr val="accent5">
                    <a:lumMod val="75000"/>
                  </a:schemeClr>
                </a:solidFill>
              </a:rPr>
              <a:t>for </a:t>
            </a:r>
            <a:r>
              <a:rPr sz="5700" dirty="0">
                <a:solidFill>
                  <a:schemeClr val="accent5">
                    <a:lumMod val="75000"/>
                  </a:schemeClr>
                </a:solidFill>
              </a:rPr>
              <a:t>you!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37120" y="2038201"/>
            <a:ext cx="4998720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algn="l">
              <a:defRPr sz="1800"/>
            </a:pPr>
            <a:r>
              <a:rPr lang="en-US" sz="4800" dirty="0"/>
              <a:t>I’m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sad</a:t>
            </a:r>
          </a:p>
          <a:p>
            <a:pPr lvl="0" algn="l">
              <a:defRPr sz="1800"/>
            </a:pPr>
            <a:r>
              <a:rPr lang="en-US" sz="4800" dirty="0"/>
              <a:t>because_______.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37120" y="4582666"/>
            <a:ext cx="440944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57250" marR="0" indent="-85725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60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I’m sorry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6645121" y="6041645"/>
            <a:ext cx="5993438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57250" marR="0" indent="-85725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60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That’s too bad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79920" y="7341684"/>
            <a:ext cx="532384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57250" marR="0" indent="-85725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60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Can I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     help you?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525187" y="2038201"/>
            <a:ext cx="12383" cy="692291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6"/>
          <p:cNvGrpSpPr/>
          <p:nvPr/>
        </p:nvGrpSpPr>
        <p:grpSpPr>
          <a:xfrm>
            <a:off x="3941771" y="388822"/>
            <a:ext cx="5121258" cy="7630197"/>
            <a:chOff x="-127000" y="-88900"/>
            <a:chExt cx="5121257" cy="7630196"/>
          </a:xfrm>
        </p:grpSpPr>
        <p:pic>
          <p:nvPicPr>
            <p:cNvPr id="35" name="shutterstock_34687558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67258" cy="72999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" name="Picture 3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121258" cy="7630197"/>
            </a:xfrm>
            <a:prstGeom prst="rect">
              <a:avLst/>
            </a:prstGeom>
            <a:effectLst/>
          </p:spPr>
        </p:pic>
      </p:grpSp>
      <p:sp>
        <p:nvSpPr>
          <p:cNvPr id="37" name="Shape 37"/>
          <p:cNvSpPr/>
          <p:nvPr/>
        </p:nvSpPr>
        <p:spPr>
          <a:xfrm>
            <a:off x="5480049" y="7961191"/>
            <a:ext cx="2044701" cy="8890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/>
            </a:lvl1pPr>
          </a:lstStyle>
          <a:p>
            <a:pPr lvl="0">
              <a:defRPr sz="1800"/>
            </a:pPr>
            <a:r>
              <a:rPr sz="5000"/>
              <a:t>Happy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1"/>
          <p:cNvGrpSpPr/>
          <p:nvPr/>
        </p:nvGrpSpPr>
        <p:grpSpPr>
          <a:xfrm>
            <a:off x="2026984" y="812528"/>
            <a:ext cx="8950832" cy="6128795"/>
            <a:chOff x="-127000" y="-88900"/>
            <a:chExt cx="8950831" cy="6128794"/>
          </a:xfrm>
        </p:grpSpPr>
        <p:pic>
          <p:nvPicPr>
            <p:cNvPr id="40" name="shutterstock_377723104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696832" cy="57985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" name="Picture 3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8950832" cy="6128795"/>
            </a:xfrm>
            <a:prstGeom prst="rect">
              <a:avLst/>
            </a:prstGeom>
            <a:effectLst/>
          </p:spPr>
        </p:pic>
      </p:grpSp>
      <p:sp>
        <p:nvSpPr>
          <p:cNvPr id="42" name="Shape 42"/>
          <p:cNvSpPr/>
          <p:nvPr/>
        </p:nvSpPr>
        <p:spPr>
          <a:xfrm>
            <a:off x="5868034" y="6988945"/>
            <a:ext cx="1268731" cy="8890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/>
            </a:lvl1pPr>
          </a:lstStyle>
          <a:p>
            <a:pPr lvl="0">
              <a:defRPr sz="1800"/>
            </a:pPr>
            <a:r>
              <a:rPr sz="5000"/>
              <a:t>Sad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6"/>
          <p:cNvGrpSpPr/>
          <p:nvPr/>
        </p:nvGrpSpPr>
        <p:grpSpPr>
          <a:xfrm>
            <a:off x="1874558" y="702371"/>
            <a:ext cx="9255684" cy="6310078"/>
            <a:chOff x="-127000" y="-88900"/>
            <a:chExt cx="9255682" cy="6310077"/>
          </a:xfrm>
        </p:grpSpPr>
        <p:pic>
          <p:nvPicPr>
            <p:cNvPr id="45" name="shutterstock_83108440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001683" cy="59798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" name="Picture 4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9255683" cy="6310078"/>
            </a:xfrm>
            <a:prstGeom prst="rect">
              <a:avLst/>
            </a:prstGeom>
            <a:effectLst/>
          </p:spPr>
        </p:pic>
      </p:grpSp>
      <p:sp>
        <p:nvSpPr>
          <p:cNvPr id="47" name="Shape 47"/>
          <p:cNvSpPr/>
          <p:nvPr/>
        </p:nvSpPr>
        <p:spPr>
          <a:xfrm>
            <a:off x="4868227" y="7277018"/>
            <a:ext cx="3268346" cy="8890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/>
            </a:lvl1pPr>
          </a:lstStyle>
          <a:p>
            <a:pPr lvl="0">
              <a:defRPr sz="1800"/>
            </a:pPr>
            <a:r>
              <a:rPr sz="5000"/>
              <a:t>Depressed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/>
          <p:cNvGrpSpPr/>
          <p:nvPr/>
        </p:nvGrpSpPr>
        <p:grpSpPr>
          <a:xfrm>
            <a:off x="1640721" y="723035"/>
            <a:ext cx="9723358" cy="6643105"/>
            <a:chOff x="-127000" y="-88899"/>
            <a:chExt cx="9723356" cy="6643104"/>
          </a:xfrm>
        </p:grpSpPr>
        <p:pic>
          <p:nvPicPr>
            <p:cNvPr id="50" name="shutterstock_376217821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469357" cy="63129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" name="Picture 4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9723357" cy="6643105"/>
            </a:xfrm>
            <a:prstGeom prst="rect">
              <a:avLst/>
            </a:prstGeom>
            <a:effectLst/>
          </p:spPr>
        </p:pic>
      </p:grpSp>
      <p:sp>
        <p:nvSpPr>
          <p:cNvPr id="52" name="Shape 52"/>
          <p:cNvSpPr/>
          <p:nvPr/>
        </p:nvSpPr>
        <p:spPr>
          <a:xfrm>
            <a:off x="5056822" y="7475068"/>
            <a:ext cx="2891156" cy="8890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/>
            </a:lvl1pPr>
          </a:lstStyle>
          <a:p>
            <a:pPr lvl="0">
              <a:defRPr sz="1800"/>
            </a:pPr>
            <a:r>
              <a:rPr sz="5000"/>
              <a:t>Surprised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6"/>
          <p:cNvGrpSpPr/>
          <p:nvPr/>
        </p:nvGrpSpPr>
        <p:grpSpPr>
          <a:xfrm>
            <a:off x="1914411" y="537697"/>
            <a:ext cx="9175978" cy="6285447"/>
            <a:chOff x="-127000" y="-88900"/>
            <a:chExt cx="9175977" cy="6285445"/>
          </a:xfrm>
        </p:grpSpPr>
        <p:pic>
          <p:nvPicPr>
            <p:cNvPr id="55" name="shutterstock_403660849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921978" cy="59552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4" name="Picture 5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9175978" cy="6285446"/>
            </a:xfrm>
            <a:prstGeom prst="rect">
              <a:avLst/>
            </a:prstGeom>
            <a:effectLst/>
          </p:spPr>
        </p:pic>
      </p:grpSp>
      <p:sp>
        <p:nvSpPr>
          <p:cNvPr id="57" name="Shape 57"/>
          <p:cNvSpPr/>
          <p:nvPr/>
        </p:nvSpPr>
        <p:spPr>
          <a:xfrm>
            <a:off x="5580062" y="6898923"/>
            <a:ext cx="1844676" cy="8890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/>
            </a:lvl1pPr>
          </a:lstStyle>
          <a:p>
            <a:pPr lvl="0">
              <a:defRPr sz="1800"/>
            </a:pPr>
            <a:r>
              <a:rPr sz="5000"/>
              <a:t>Angry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1"/>
          <p:cNvGrpSpPr/>
          <p:nvPr/>
        </p:nvGrpSpPr>
        <p:grpSpPr>
          <a:xfrm>
            <a:off x="2014018" y="794523"/>
            <a:ext cx="8976764" cy="6146087"/>
            <a:chOff x="-127000" y="-88900"/>
            <a:chExt cx="8976763" cy="6146085"/>
          </a:xfrm>
        </p:grpSpPr>
        <p:pic>
          <p:nvPicPr>
            <p:cNvPr id="60" name="shutterstock_524056105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722764" cy="58158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" name="Picture 5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8976764" cy="6146086"/>
            </a:xfrm>
            <a:prstGeom prst="rect">
              <a:avLst/>
            </a:prstGeom>
            <a:effectLst/>
          </p:spPr>
        </p:pic>
      </p:grpSp>
      <p:sp>
        <p:nvSpPr>
          <p:cNvPr id="62" name="Shape 62"/>
          <p:cNvSpPr/>
          <p:nvPr/>
        </p:nvSpPr>
        <p:spPr>
          <a:xfrm>
            <a:off x="5497195" y="6880918"/>
            <a:ext cx="2010411" cy="8890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/>
            </a:lvl1pPr>
          </a:lstStyle>
          <a:p>
            <a:pPr lvl="0">
              <a:defRPr sz="1800"/>
            </a:pPr>
            <a:r>
              <a:rPr sz="5000"/>
              <a:t>Lonely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6"/>
          <p:cNvGrpSpPr/>
          <p:nvPr/>
        </p:nvGrpSpPr>
        <p:grpSpPr>
          <a:xfrm>
            <a:off x="1943299" y="395442"/>
            <a:ext cx="9118202" cy="6612616"/>
            <a:chOff x="-127000" y="-88899"/>
            <a:chExt cx="9118200" cy="6612614"/>
          </a:xfrm>
        </p:grpSpPr>
        <p:pic>
          <p:nvPicPr>
            <p:cNvPr id="65" name="shutterstock_155640284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864201" cy="62824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4" name="Picture 6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9118201" cy="6612616"/>
            </a:xfrm>
            <a:prstGeom prst="rect">
              <a:avLst/>
            </a:prstGeom>
            <a:effectLst/>
          </p:spPr>
        </p:pic>
      </p:grpSp>
      <p:sp>
        <p:nvSpPr>
          <p:cNvPr id="67" name="Shape 67"/>
          <p:cNvSpPr/>
          <p:nvPr/>
        </p:nvSpPr>
        <p:spPr>
          <a:xfrm>
            <a:off x="4985702" y="7132982"/>
            <a:ext cx="3033396" cy="8890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/>
            </a:lvl1pPr>
          </a:lstStyle>
          <a:p>
            <a:pPr lvl="0">
              <a:defRPr sz="1800"/>
            </a:pPr>
            <a:r>
              <a:rPr sz="5000"/>
              <a:t>Frustrated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1"/>
          <p:cNvGrpSpPr/>
          <p:nvPr/>
        </p:nvGrpSpPr>
        <p:grpSpPr>
          <a:xfrm>
            <a:off x="1432940" y="1106836"/>
            <a:ext cx="10138920" cy="5542951"/>
            <a:chOff x="-127000" y="-88900"/>
            <a:chExt cx="10138919" cy="5542950"/>
          </a:xfrm>
        </p:grpSpPr>
        <p:pic>
          <p:nvPicPr>
            <p:cNvPr id="70" name="shutterstock_570396466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884920" cy="52127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9" name="Picture 6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0138920" cy="5542951"/>
            </a:xfrm>
            <a:prstGeom prst="rect">
              <a:avLst/>
            </a:prstGeom>
            <a:effectLst/>
          </p:spPr>
        </p:pic>
      </p:grpSp>
      <p:sp>
        <p:nvSpPr>
          <p:cNvPr id="72" name="Shape 72"/>
          <p:cNvSpPr/>
          <p:nvPr/>
        </p:nvSpPr>
        <p:spPr>
          <a:xfrm>
            <a:off x="3738879" y="6826905"/>
            <a:ext cx="5527041" cy="8890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/>
            </a:lvl1pPr>
          </a:lstStyle>
          <a:p>
            <a:pPr lvl="0">
              <a:defRPr sz="1800"/>
            </a:pPr>
            <a:r>
              <a:rPr sz="5000"/>
              <a:t>Anxious or Worried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</Words>
  <Application>Microsoft Macintosh PowerPoint</Application>
  <PresentationFormat>Custom</PresentationFormat>
  <Paragraphs>22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Helvetica</vt:lpstr>
      <vt:lpstr>Helvetica Light</vt:lpstr>
      <vt:lpstr>Helvetica Neue</vt:lpstr>
      <vt:lpstr>Arial</vt:lpstr>
      <vt:lpstr>White</vt:lpstr>
      <vt:lpstr>Emotions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Emotions</dc:title>
  <cp:lastModifiedBy>Goodrich, Mary Jo</cp:lastModifiedBy>
  <cp:revision>2</cp:revision>
  <dcterms:modified xsi:type="dcterms:W3CDTF">2017-11-04T02:04:40Z</dcterms:modified>
</cp:coreProperties>
</file>