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 varScale="1">
        <p:scale>
          <a:sx n="63" d="100"/>
          <a:sy n="63" d="100"/>
        </p:scale>
        <p:origin x="17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952500" y="1638300"/>
            <a:ext cx="10464800" cy="3302000"/>
          </a:xfrm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 lvl="0">
              <a:defRPr sz="1800"/>
            </a:pPr>
            <a:r>
              <a:rPr sz="7360"/>
              <a:t>Let’s Learn Words About Grocery Shopping!</a:t>
            </a:r>
          </a:p>
        </p:txBody>
      </p:sp>
      <p:pic>
        <p:nvPicPr>
          <p:cNvPr id="33" name="shutterstock_724017901.jpg"/>
          <p:cNvPicPr/>
          <p:nvPr/>
        </p:nvPicPr>
        <p:blipFill>
          <a:blip r:embed="rId2">
            <a:extLst/>
          </a:blip>
          <a:srcRect l="17" r="17"/>
          <a:stretch>
            <a:fillRect/>
          </a:stretch>
        </p:blipFill>
        <p:spPr>
          <a:xfrm>
            <a:off x="3643305" y="5246039"/>
            <a:ext cx="5718190" cy="3815385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utterstock_237880114.jpg"/>
          <p:cNvPicPr/>
          <p:nvPr/>
        </p:nvPicPr>
        <p:blipFill>
          <a:blip r:embed="rId2">
            <a:extLst/>
          </a:blip>
          <a:srcRect t="2044" b="2044"/>
          <a:stretch>
            <a:fillRect/>
          </a:stretch>
        </p:blipFill>
        <p:spPr>
          <a:xfrm>
            <a:off x="1606550" y="800100"/>
            <a:ext cx="9779000" cy="5918200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Frozen Foods Section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utterstock_165672389.jpg"/>
          <p:cNvPicPr/>
          <p:nvPr/>
        </p:nvPicPr>
        <p:blipFill>
          <a:blip r:embed="rId2">
            <a:extLst/>
          </a:blip>
          <a:srcRect t="4633" b="4633"/>
          <a:stretch>
            <a:fillRect/>
          </a:stretch>
        </p:blipFill>
        <p:spPr>
          <a:xfrm>
            <a:off x="1606550" y="635000"/>
            <a:ext cx="9779000" cy="5918200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Meat Department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utterstock_394670323 (1).jpg"/>
          <p:cNvPicPr/>
          <p:nvPr/>
        </p:nvPicPr>
        <p:blipFill>
          <a:blip r:embed="rId2">
            <a:extLst/>
          </a:blip>
          <a:srcRect t="5825" b="5825"/>
          <a:stretch>
            <a:fillRect/>
          </a:stretch>
        </p:blipFill>
        <p:spPr>
          <a:xfrm>
            <a:off x="1606550" y="635000"/>
            <a:ext cx="9779000" cy="5918200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Bakery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utterstock_387519865.jpg"/>
          <p:cNvPicPr/>
          <p:nvPr/>
        </p:nvPicPr>
        <p:blipFill>
          <a:blip r:embed="rId2">
            <a:extLst/>
          </a:blip>
          <a:srcRect t="4633" b="4633"/>
          <a:stretch>
            <a:fillRect/>
          </a:stretch>
        </p:blipFill>
        <p:spPr>
          <a:xfrm>
            <a:off x="1606550" y="635000"/>
            <a:ext cx="9779000" cy="5918200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Dairy Section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utterstock_225905893.jpg"/>
          <p:cNvPicPr/>
          <p:nvPr/>
        </p:nvPicPr>
        <p:blipFill>
          <a:blip r:embed="rId2">
            <a:extLst/>
          </a:blip>
          <a:srcRect t="7017" b="7017"/>
          <a:stretch>
            <a:fillRect/>
          </a:stretch>
        </p:blipFill>
        <p:spPr>
          <a:xfrm>
            <a:off x="1606550" y="635000"/>
            <a:ext cx="9779000" cy="5918200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Produce 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pPr lvl="0">
              <a:defRPr sz="1800"/>
            </a:pPr>
            <a:r>
              <a:rPr sz="5800"/>
              <a:t>Fruits and Vegetables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utterstock_225077209.jpg"/>
          <p:cNvPicPr/>
          <p:nvPr/>
        </p:nvPicPr>
        <p:blipFill>
          <a:blip r:embed="rId2">
            <a:extLst/>
          </a:blip>
          <a:srcRect t="4633" b="4633"/>
          <a:stretch>
            <a:fillRect/>
          </a:stretch>
        </p:blipFill>
        <p:spPr>
          <a:xfrm>
            <a:off x="1606550" y="635000"/>
            <a:ext cx="9779000" cy="5918200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Shopping Cart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shutterstock_221603185.jpg"/>
          <p:cNvPicPr/>
          <p:nvPr/>
        </p:nvPicPr>
        <p:blipFill>
          <a:blip r:embed="rId2">
            <a:extLst/>
          </a:blip>
          <a:srcRect t="4633" b="4633"/>
          <a:stretch>
            <a:fillRect/>
          </a:stretch>
        </p:blipFill>
        <p:spPr>
          <a:xfrm>
            <a:off x="1606550" y="635000"/>
            <a:ext cx="9779000" cy="5918200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Shopping List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shutterstock_221971015.jpg"/>
          <p:cNvPicPr/>
          <p:nvPr/>
        </p:nvPicPr>
        <p:blipFill>
          <a:blip r:embed="rId2">
            <a:extLst/>
          </a:blip>
          <a:srcRect t="3801" b="3801"/>
          <a:stretch>
            <a:fillRect/>
          </a:stretch>
        </p:blipFill>
        <p:spPr>
          <a:xfrm>
            <a:off x="1606550" y="635000"/>
            <a:ext cx="9779000" cy="5918200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1270000" y="666115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Aisle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1107808" y="8191500"/>
            <a:ext cx="10464801" cy="11303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Bottom Shelf           Top Shelf</a:t>
            </a:r>
          </a:p>
        </p:txBody>
      </p:sp>
      <p:sp>
        <p:nvSpPr>
          <p:cNvPr id="42" name="Shape 42"/>
          <p:cNvSpPr/>
          <p:nvPr/>
        </p:nvSpPr>
        <p:spPr>
          <a:xfrm flipV="1">
            <a:off x="1619914" y="6468245"/>
            <a:ext cx="1565915" cy="1565914"/>
          </a:xfrm>
          <a:prstGeom prst="line">
            <a:avLst/>
          </a:prstGeom>
          <a:ln w="1397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43" name="Shape 43"/>
          <p:cNvSpPr/>
          <p:nvPr/>
        </p:nvSpPr>
        <p:spPr>
          <a:xfrm flipH="1" flipV="1">
            <a:off x="8565962" y="2005861"/>
            <a:ext cx="1527457" cy="5900547"/>
          </a:xfrm>
          <a:prstGeom prst="line">
            <a:avLst/>
          </a:prstGeom>
          <a:ln w="1397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shutterstock_338285447.jpg"/>
          <p:cNvPicPr/>
          <p:nvPr/>
        </p:nvPicPr>
        <p:blipFill>
          <a:blip r:embed="rId2">
            <a:extLst/>
          </a:blip>
          <a:srcRect t="4633" b="4633"/>
          <a:stretch>
            <a:fillRect/>
          </a:stretch>
        </p:blipFill>
        <p:spPr>
          <a:xfrm>
            <a:off x="1606550" y="635000"/>
            <a:ext cx="9779000" cy="5918200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Cashier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shutterstock_573065707.jpg"/>
          <p:cNvPicPr/>
          <p:nvPr/>
        </p:nvPicPr>
        <p:blipFill>
          <a:blip r:embed="rId2">
            <a:extLst/>
          </a:blip>
          <a:srcRect t="19921" b="19921"/>
          <a:stretch>
            <a:fillRect/>
          </a:stretch>
        </p:blipFill>
        <p:spPr>
          <a:xfrm>
            <a:off x="1606550" y="635000"/>
            <a:ext cx="9779000" cy="5918200"/>
          </a:xfrm>
          <a:prstGeom prst="rect">
            <a:avLst/>
          </a:prstGeom>
          <a:ln w="12700">
            <a:solidFill/>
            <a:miter lim="400000"/>
          </a:ln>
        </p:spPr>
      </p:pic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Receipt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utterstock_130416152.jpg"/>
          <p:cNvPicPr/>
          <p:nvPr/>
        </p:nvPicPr>
        <p:blipFill>
          <a:blip r:embed="rId2">
            <a:extLst/>
          </a:blip>
          <a:srcRect t="17104" b="17104"/>
          <a:stretch>
            <a:fillRect/>
          </a:stretch>
        </p:blipFill>
        <p:spPr>
          <a:xfrm>
            <a:off x="1606550" y="635000"/>
            <a:ext cx="9779000" cy="5918200"/>
          </a:xfrm>
          <a:prstGeom prst="rect">
            <a:avLst/>
          </a:prstGeom>
          <a:ln w="12700">
            <a:solidFill/>
            <a:miter lim="400000"/>
          </a:ln>
        </p:spPr>
      </p:pic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Coupons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shutterstock_100486945.jpg"/>
          <p:cNvPicPr/>
          <p:nvPr/>
        </p:nvPicPr>
        <p:blipFill>
          <a:blip r:embed="rId2">
            <a:extLst/>
          </a:blip>
          <a:srcRect t="13586" b="13586"/>
          <a:stretch>
            <a:fillRect/>
          </a:stretch>
        </p:blipFill>
        <p:spPr>
          <a:xfrm>
            <a:off x="1606550" y="635000"/>
            <a:ext cx="9779000" cy="5918200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Pound (LB)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utterstock_689836432.jpg"/>
          <p:cNvPicPr/>
          <p:nvPr/>
        </p:nvPicPr>
        <p:blipFill>
          <a:blip r:embed="rId2">
            <a:extLst/>
          </a:blip>
          <a:srcRect t="4633" b="4633"/>
          <a:stretch>
            <a:fillRect/>
          </a:stretch>
        </p:blipFill>
        <p:spPr>
          <a:xfrm>
            <a:off x="1606550" y="635000"/>
            <a:ext cx="9779000" cy="5918200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Ounces (OZ)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shutterstock_724895623.jpg"/>
          <p:cNvPicPr/>
          <p:nvPr/>
        </p:nvPicPr>
        <p:blipFill>
          <a:blip r:embed="rId2">
            <a:extLst/>
          </a:blip>
          <a:srcRect t="27305" b="27305"/>
          <a:stretch>
            <a:fillRect/>
          </a:stretch>
        </p:blipFill>
        <p:spPr>
          <a:xfrm>
            <a:off x="1606550" y="635000"/>
            <a:ext cx="9779000" cy="5918200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Each (EA)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Macintosh PowerPoint</Application>
  <PresentationFormat>Custom</PresentationFormat>
  <Paragraphs>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Helvetica Light</vt:lpstr>
      <vt:lpstr>Helvetica Neue</vt:lpstr>
      <vt:lpstr>White</vt:lpstr>
      <vt:lpstr>Let’s Learn Words About Grocery Shopping!</vt:lpstr>
      <vt:lpstr>Shopping List</vt:lpstr>
      <vt:lpstr>Aisle</vt:lpstr>
      <vt:lpstr>Cashier</vt:lpstr>
      <vt:lpstr>Receipt</vt:lpstr>
      <vt:lpstr>Coupons</vt:lpstr>
      <vt:lpstr>Pound (LB)</vt:lpstr>
      <vt:lpstr>Ounces (OZ)</vt:lpstr>
      <vt:lpstr>Each (EA)</vt:lpstr>
      <vt:lpstr>Frozen Foods Section</vt:lpstr>
      <vt:lpstr>Meat Department</vt:lpstr>
      <vt:lpstr>Bakery</vt:lpstr>
      <vt:lpstr>Dairy Section</vt:lpstr>
      <vt:lpstr>Produce </vt:lpstr>
      <vt:lpstr>Shopping Cart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Learn Words About Grocery Shopping!</dc:title>
  <cp:lastModifiedBy>Goodrich, Mary Jo</cp:lastModifiedBy>
  <cp:revision>1</cp:revision>
  <dcterms:modified xsi:type="dcterms:W3CDTF">2018-01-16T03:33:17Z</dcterms:modified>
</cp:coreProperties>
</file>